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2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0"/>
    <p:restoredTop sz="96291"/>
  </p:normalViewPr>
  <p:slideViewPr>
    <p:cSldViewPr snapToGrid="0" snapToObjects="1">
      <p:cViewPr varScale="1">
        <p:scale>
          <a:sx n="78" d="100"/>
          <a:sy n="78" d="100"/>
        </p:scale>
        <p:origin x="176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F0EF-8A96-6440-9CD0-B4D690243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0B019-B6F5-6A45-B9B1-767A85E77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7DCCB-6447-1142-A751-70AD869D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21756-4561-BB47-AA58-6E78D2936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16C49-7655-DE4A-AE1F-BA186572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3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9E79-8497-9946-A443-43972F67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ED294-0FAE-5E4B-9F3D-0A4F40BC6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9C4BD-9288-1E43-8B20-B74FB47D8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00D89-9BC9-AB49-9850-2F35E32D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C1B11-2819-C942-883C-19B18D2B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7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9E0A2C-336A-2641-8932-A48A879E7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8B15C-458E-A647-A2FC-4AEDD1D50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9F199-292B-5A40-90E0-2FEE7BF2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4B6B7-D0D2-2845-95A2-D43FF036E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5D18D-00C4-0549-81CB-A4CF3839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4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2BEC-DE8E-F641-BF37-54031083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CB9E4-C6DA-074C-AF15-185F2FE0A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48F49-F431-004F-9218-6BE94F90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91E6D-173A-C24E-9183-303D9C01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D6875-C3E5-3648-BF15-3F8817FC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9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1D911-6CDE-E646-9772-EF95EAC3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DB657-C859-5C47-AD7C-15DC469F9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A90C1-1D78-924D-B64D-07D71D8DD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D10EE-08A1-2E48-B194-34EC6FB30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60982-4932-5E4F-9234-262E4A89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1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38E4-0356-C148-91CB-10644EA6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C5844-1EAC-FB4F-BE74-62303E4F8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83A75-AA67-F443-96AB-985BD7D9C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8672B-C7F2-CA4C-ADBC-30823B8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FC23D-FB18-634F-BBCE-1AB678A59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19C0B-0C1E-C942-B784-6EC94BA7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E157-C024-4743-9F2C-401EEABA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61A02-2A94-8F4C-8483-FD43C8B41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F699C-C02A-B048-B80A-03900BF38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8FA94-0BA3-B74F-82CE-27461FF1A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07FBA-691C-CD4D-8216-E80EC90EA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16C0AA-026D-A745-BEED-B2D2191F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6D2990-4B4F-E046-85AB-7C6F1DBF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509A2A-8B4B-7B47-81DF-C0AD5D10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9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4333-BD14-944C-999B-27DEFD92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EABC69-EAEC-9E41-B669-C8004761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8B7E8-2031-8943-BA66-D512AB75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1C367-EA06-B140-A2BB-E77FB2BA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9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31D3B-2F7A-BA4E-9015-FE20E5B9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7C1847-AE97-824B-B8A0-08660624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B36A6-5F50-E140-9821-E01A11E33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6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2B314-8B56-4D4D-A94A-B089373C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33AF-DCDD-E940-8B9E-85CDF33A3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A7522-BC38-3D45-9DD6-2873F7DC5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A173B-E219-D642-982F-6714B8CD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A7D28-1B4D-8447-884C-57BAFEF3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7D1FD-A70F-1441-A21D-201D9D72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8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687C9-75AD-2E47-9F40-B1E2E95F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E21D7A-8D94-3F43-AFE3-1ABA68CE3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9D9A8-86E6-B94D-9A80-FC17E34E1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13C9D-F3D9-9C4F-8844-AF765387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77315-32E2-E140-9AB8-9A913485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50185-7A60-A544-8039-8BB0F238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6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063D68-B8D0-9242-9F74-4B61D620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285DE-1AA8-7641-9782-D75DF8C8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FA266-6CE8-554D-BA71-66EE3CF5D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6AA72-3624-7247-92BE-FBEFFE465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3E7CD-0C61-B341-A364-938DD9866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5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2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B60DF-1152-2C41-8954-09B3FF120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3220"/>
            <a:ext cx="12192000" cy="1911123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CEBAC-F42F-DB4B-898A-9EC0F1213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1009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4136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ACBC75-C713-1B47-A019-C9A7880A132B}"/>
              </a:ext>
            </a:extLst>
          </p:cNvPr>
          <p:cNvSpPr txBox="1">
            <a:spLocks/>
          </p:cNvSpPr>
          <p:nvPr/>
        </p:nvSpPr>
        <p:spPr>
          <a:xfrm>
            <a:off x="1866900" y="3008085"/>
            <a:ext cx="7866743" cy="986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chemeClr val="bg1"/>
                </a:solidFill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50619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3C3DB16-0205-0C4A-857E-D529E5B9EC77}"/>
              </a:ext>
            </a:extLst>
          </p:cNvPr>
          <p:cNvSpPr txBox="1">
            <a:spLocks/>
          </p:cNvSpPr>
          <p:nvPr/>
        </p:nvSpPr>
        <p:spPr>
          <a:xfrm>
            <a:off x="609600" y="885371"/>
            <a:ext cx="7866743" cy="986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Here’s where your title would go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2D8508-7468-C544-9C3A-B19BB51CA506}"/>
              </a:ext>
            </a:extLst>
          </p:cNvPr>
          <p:cNvSpPr txBox="1">
            <a:spLocks/>
          </p:cNvSpPr>
          <p:nvPr/>
        </p:nvSpPr>
        <p:spPr>
          <a:xfrm>
            <a:off x="406399" y="1611086"/>
            <a:ext cx="7866743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SUBTITLE ALWAYS GOES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795228-7211-5846-9EDE-864F1DAA4282}"/>
              </a:ext>
            </a:extLst>
          </p:cNvPr>
          <p:cNvSpPr txBox="1">
            <a:spLocks/>
          </p:cNvSpPr>
          <p:nvPr/>
        </p:nvSpPr>
        <p:spPr>
          <a:xfrm>
            <a:off x="2220686" y="2394858"/>
            <a:ext cx="3193143" cy="293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• Lorem ipsum dolor sit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amet</a:t>
            </a:r>
            <a:r>
              <a:rPr lang="en-US" sz="2400" dirty="0"/>
              <a:t> pharetra </a:t>
            </a:r>
            <a:r>
              <a:rPr lang="en-US" sz="2400" dirty="0" err="1"/>
              <a:t>enim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pellentesque</a:t>
            </a:r>
            <a:r>
              <a:rPr lang="en-US" sz="2400" dirty="0"/>
              <a:t> Nunc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metus</a:t>
            </a:r>
            <a:r>
              <a:rPr lang="en-US" sz="2400" dirty="0"/>
              <a:t> et </a:t>
            </a:r>
            <a:r>
              <a:rPr lang="en-US" sz="2400" dirty="0" err="1"/>
              <a:t>urna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commodo</a:t>
            </a:r>
            <a:r>
              <a:rPr lang="en-US" sz="2400" dirty="0"/>
              <a:t> maximus. </a:t>
            </a:r>
          </a:p>
        </p:txBody>
      </p:sp>
    </p:spTree>
    <p:extLst>
      <p:ext uri="{BB962C8B-B14F-4D97-AF65-F5344CB8AC3E}">
        <p14:creationId xmlns:p14="http://schemas.microsoft.com/office/powerpoint/2010/main" val="298150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67075F-B5DA-E94A-8B8C-63F096D5DABB}"/>
              </a:ext>
            </a:extLst>
          </p:cNvPr>
          <p:cNvSpPr txBox="1">
            <a:spLocks/>
          </p:cNvSpPr>
          <p:nvPr/>
        </p:nvSpPr>
        <p:spPr>
          <a:xfrm>
            <a:off x="3420533" y="661024"/>
            <a:ext cx="8771467" cy="1190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Here’s where your title would go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DE9712-CB63-B548-AD84-F705919072CC}"/>
              </a:ext>
            </a:extLst>
          </p:cNvPr>
          <p:cNvSpPr txBox="1">
            <a:spLocks/>
          </p:cNvSpPr>
          <p:nvPr/>
        </p:nvSpPr>
        <p:spPr>
          <a:xfrm>
            <a:off x="4547873" y="2969889"/>
            <a:ext cx="3193143" cy="293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• Lorem ipsum dolor sit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amet</a:t>
            </a:r>
            <a:r>
              <a:rPr lang="en-US" sz="2400" dirty="0"/>
              <a:t> pharetra </a:t>
            </a:r>
            <a:r>
              <a:rPr lang="en-US" sz="2400" dirty="0" err="1"/>
              <a:t>enim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pellentesque</a:t>
            </a:r>
            <a:r>
              <a:rPr lang="en-US" sz="2400" dirty="0"/>
              <a:t> Nunc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metus</a:t>
            </a:r>
            <a:r>
              <a:rPr lang="en-US" sz="2400" dirty="0"/>
              <a:t> et </a:t>
            </a:r>
            <a:r>
              <a:rPr lang="en-US" sz="2400" dirty="0" err="1"/>
              <a:t>urna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commodo</a:t>
            </a:r>
            <a:r>
              <a:rPr lang="en-US" sz="2400" dirty="0"/>
              <a:t> maximus.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55198E-D459-C74D-945F-9D4CE5C27755}"/>
              </a:ext>
            </a:extLst>
          </p:cNvPr>
          <p:cNvSpPr txBox="1">
            <a:spLocks/>
          </p:cNvSpPr>
          <p:nvPr/>
        </p:nvSpPr>
        <p:spPr>
          <a:xfrm>
            <a:off x="8176445" y="2969889"/>
            <a:ext cx="3193143" cy="293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• Lorem ipsum dolor sit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amet</a:t>
            </a:r>
            <a:r>
              <a:rPr lang="en-US" sz="2400" dirty="0"/>
              <a:t> pharetra </a:t>
            </a:r>
            <a:r>
              <a:rPr lang="en-US" sz="2400" dirty="0" err="1"/>
              <a:t>enim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pellentesque</a:t>
            </a:r>
            <a:r>
              <a:rPr lang="en-US" sz="2400" dirty="0"/>
              <a:t> Nunc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metus</a:t>
            </a:r>
            <a:r>
              <a:rPr lang="en-US" sz="2400" dirty="0"/>
              <a:t> et </a:t>
            </a:r>
            <a:r>
              <a:rPr lang="en-US" sz="2400" dirty="0" err="1"/>
              <a:t>urna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commodo</a:t>
            </a:r>
            <a:r>
              <a:rPr lang="en-US" sz="2400" dirty="0"/>
              <a:t> maximus.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6D1CC2-19AA-5D44-BD1A-F3A10940FD0C}"/>
              </a:ext>
            </a:extLst>
          </p:cNvPr>
          <p:cNvSpPr txBox="1">
            <a:spLocks/>
          </p:cNvSpPr>
          <p:nvPr/>
        </p:nvSpPr>
        <p:spPr>
          <a:xfrm>
            <a:off x="4547873" y="2033248"/>
            <a:ext cx="6541041" cy="93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+mj-lt"/>
              </a:rPr>
              <a:t>Lorem ipsum dolor sit </a:t>
            </a:r>
            <a:r>
              <a:rPr lang="en-US" sz="2000" dirty="0" err="1">
                <a:latin typeface="+mj-lt"/>
              </a:rPr>
              <a:t>amet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consectetur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adipiscing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elit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Curabitur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nec</a:t>
            </a:r>
            <a:r>
              <a:rPr lang="en-US" sz="2000" dirty="0">
                <a:latin typeface="+mj-lt"/>
              </a:rPr>
              <a:t> semper </a:t>
            </a:r>
            <a:r>
              <a:rPr lang="en-US" sz="2000" dirty="0" err="1">
                <a:latin typeface="+mj-lt"/>
              </a:rPr>
              <a:t>erat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eget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lobortis</a:t>
            </a:r>
            <a:r>
              <a:rPr lang="en-US" sz="2000" dirty="0">
                <a:latin typeface="+mj-lt"/>
              </a:rPr>
              <a:t> libero. </a:t>
            </a:r>
            <a:r>
              <a:rPr lang="en-US" sz="2000" dirty="0" err="1">
                <a:latin typeface="+mj-lt"/>
              </a:rPr>
              <a:t>Phasellus</a:t>
            </a:r>
            <a:r>
              <a:rPr lang="en-US" sz="2000" dirty="0">
                <a:latin typeface="+mj-lt"/>
              </a:rPr>
              <a:t> dictum tempus </a:t>
            </a:r>
            <a:r>
              <a:rPr lang="en-US" sz="2000" dirty="0" err="1">
                <a:latin typeface="+mj-lt"/>
              </a:rPr>
              <a:t>egestas</a:t>
            </a:r>
            <a:r>
              <a:rPr lang="en-US" sz="2000" dirty="0">
                <a:latin typeface="+mj-lt"/>
              </a:rPr>
              <a:t>. Ut </a:t>
            </a:r>
            <a:r>
              <a:rPr lang="en-US" sz="2000" dirty="0" err="1">
                <a:latin typeface="+mj-lt"/>
              </a:rPr>
              <a:t>commodo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efficitur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viverra</a:t>
            </a:r>
            <a:r>
              <a:rPr lang="en-US" sz="20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317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6F5FB8-780D-034B-B42B-225AC1CCAE47}"/>
              </a:ext>
            </a:extLst>
          </p:cNvPr>
          <p:cNvSpPr txBox="1">
            <a:spLocks/>
          </p:cNvSpPr>
          <p:nvPr/>
        </p:nvSpPr>
        <p:spPr>
          <a:xfrm>
            <a:off x="0" y="799046"/>
            <a:ext cx="8771467" cy="1190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Here’s where your title would go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9C6303-3D14-7B43-BBD9-F11147E0F27B}"/>
              </a:ext>
            </a:extLst>
          </p:cNvPr>
          <p:cNvSpPr txBox="1">
            <a:spLocks/>
          </p:cNvSpPr>
          <p:nvPr/>
        </p:nvSpPr>
        <p:spPr>
          <a:xfrm>
            <a:off x="1127340" y="3107911"/>
            <a:ext cx="3193143" cy="293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• Lorem ipsum dolor sit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amet</a:t>
            </a:r>
            <a:r>
              <a:rPr lang="en-US" sz="2400" dirty="0"/>
              <a:t> pharetra </a:t>
            </a:r>
            <a:r>
              <a:rPr lang="en-US" sz="2400" dirty="0" err="1"/>
              <a:t>enim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pellentesque</a:t>
            </a:r>
            <a:r>
              <a:rPr lang="en-US" sz="2400" dirty="0"/>
              <a:t> Nunc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metus</a:t>
            </a:r>
            <a:r>
              <a:rPr lang="en-US" sz="2400" dirty="0"/>
              <a:t> et </a:t>
            </a:r>
            <a:r>
              <a:rPr lang="en-US" sz="2400" dirty="0" err="1"/>
              <a:t>urna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commodo</a:t>
            </a:r>
            <a:r>
              <a:rPr lang="en-US" sz="2400" dirty="0"/>
              <a:t> maximus.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FB77AF-C941-FE4F-8021-DDCC7655CD4C}"/>
              </a:ext>
            </a:extLst>
          </p:cNvPr>
          <p:cNvSpPr txBox="1">
            <a:spLocks/>
          </p:cNvSpPr>
          <p:nvPr/>
        </p:nvSpPr>
        <p:spPr>
          <a:xfrm>
            <a:off x="4755912" y="3107911"/>
            <a:ext cx="3193143" cy="293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• Lorem ipsum dolor sit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amet</a:t>
            </a:r>
            <a:r>
              <a:rPr lang="en-US" sz="2400" dirty="0"/>
              <a:t> pharetra </a:t>
            </a:r>
            <a:r>
              <a:rPr lang="en-US" sz="2400" dirty="0" err="1"/>
              <a:t>enim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pellentesque</a:t>
            </a:r>
            <a:r>
              <a:rPr lang="en-US" sz="2400" dirty="0"/>
              <a:t> Nunc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metus</a:t>
            </a:r>
            <a:r>
              <a:rPr lang="en-US" sz="2400" dirty="0"/>
              <a:t> et </a:t>
            </a:r>
            <a:r>
              <a:rPr lang="en-US" sz="2400" dirty="0" err="1"/>
              <a:t>urna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commodo</a:t>
            </a:r>
            <a:r>
              <a:rPr lang="en-US" sz="2400" dirty="0"/>
              <a:t> maximus.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B775D6D-C028-FC45-8F1F-27DCC9BC184D}"/>
              </a:ext>
            </a:extLst>
          </p:cNvPr>
          <p:cNvSpPr txBox="1">
            <a:spLocks/>
          </p:cNvSpPr>
          <p:nvPr/>
        </p:nvSpPr>
        <p:spPr>
          <a:xfrm>
            <a:off x="1127340" y="2171270"/>
            <a:ext cx="6541041" cy="93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+mj-lt"/>
              </a:rPr>
              <a:t>Lorem ipsum dolor sit </a:t>
            </a:r>
            <a:r>
              <a:rPr lang="en-US" sz="2000" dirty="0" err="1">
                <a:latin typeface="+mj-lt"/>
              </a:rPr>
              <a:t>amet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consectetur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adipiscing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elit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Curabitur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nec</a:t>
            </a:r>
            <a:r>
              <a:rPr lang="en-US" sz="2000" dirty="0">
                <a:latin typeface="+mj-lt"/>
              </a:rPr>
              <a:t> semper </a:t>
            </a:r>
            <a:r>
              <a:rPr lang="en-US" sz="2000" dirty="0" err="1">
                <a:latin typeface="+mj-lt"/>
              </a:rPr>
              <a:t>erat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eget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lobortis</a:t>
            </a:r>
            <a:r>
              <a:rPr lang="en-US" sz="2000" dirty="0">
                <a:latin typeface="+mj-lt"/>
              </a:rPr>
              <a:t> libero. </a:t>
            </a:r>
            <a:r>
              <a:rPr lang="en-US" sz="2000" dirty="0" err="1">
                <a:latin typeface="+mj-lt"/>
              </a:rPr>
              <a:t>Phasellus</a:t>
            </a:r>
            <a:r>
              <a:rPr lang="en-US" sz="2000" dirty="0">
                <a:latin typeface="+mj-lt"/>
              </a:rPr>
              <a:t> dictum tempus </a:t>
            </a:r>
            <a:r>
              <a:rPr lang="en-US" sz="2000" dirty="0" err="1">
                <a:latin typeface="+mj-lt"/>
              </a:rPr>
              <a:t>egestas</a:t>
            </a:r>
            <a:r>
              <a:rPr lang="en-US" sz="2000" dirty="0">
                <a:latin typeface="+mj-lt"/>
              </a:rPr>
              <a:t>. Ut </a:t>
            </a:r>
            <a:r>
              <a:rPr lang="en-US" sz="2000" dirty="0" err="1">
                <a:latin typeface="+mj-lt"/>
              </a:rPr>
              <a:t>commodo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efficitur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viverra</a:t>
            </a:r>
            <a:r>
              <a:rPr lang="en-US" sz="20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963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38C86E-56BD-7D4E-A6E1-A995D5EAF073}"/>
              </a:ext>
            </a:extLst>
          </p:cNvPr>
          <p:cNvSpPr txBox="1">
            <a:spLocks/>
          </p:cNvSpPr>
          <p:nvPr/>
        </p:nvSpPr>
        <p:spPr>
          <a:xfrm>
            <a:off x="449944" y="2670626"/>
            <a:ext cx="4339771" cy="3831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Here’s where your title would go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4272BBB-A2D6-8445-9662-48724A3F7889}"/>
              </a:ext>
            </a:extLst>
          </p:cNvPr>
          <p:cNvSpPr txBox="1">
            <a:spLocks/>
          </p:cNvSpPr>
          <p:nvPr/>
        </p:nvSpPr>
        <p:spPr>
          <a:xfrm>
            <a:off x="6096001" y="3033482"/>
            <a:ext cx="5428341" cy="1422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+mj-lt"/>
              </a:rPr>
              <a:t>Lorem ipsum dolor sit </a:t>
            </a:r>
            <a:r>
              <a:rPr lang="en-US" sz="2000" dirty="0" err="1">
                <a:latin typeface="+mj-lt"/>
              </a:rPr>
              <a:t>amet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consectetur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adipiscing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elit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Curabitur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nec</a:t>
            </a:r>
            <a:r>
              <a:rPr lang="en-US" sz="2000" dirty="0">
                <a:latin typeface="+mj-lt"/>
              </a:rPr>
              <a:t> semper </a:t>
            </a:r>
            <a:r>
              <a:rPr lang="en-US" sz="2000" dirty="0" err="1">
                <a:latin typeface="+mj-lt"/>
              </a:rPr>
              <a:t>erat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eget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lobortis</a:t>
            </a:r>
            <a:r>
              <a:rPr lang="en-US" sz="2000" dirty="0">
                <a:latin typeface="+mj-lt"/>
              </a:rPr>
              <a:t> libero. </a:t>
            </a:r>
            <a:r>
              <a:rPr lang="en-US" sz="2000" dirty="0" err="1">
                <a:latin typeface="+mj-lt"/>
              </a:rPr>
              <a:t>Phasellus</a:t>
            </a:r>
            <a:r>
              <a:rPr lang="en-US" sz="2000" dirty="0">
                <a:latin typeface="+mj-lt"/>
              </a:rPr>
              <a:t> dictum tempus </a:t>
            </a:r>
            <a:r>
              <a:rPr lang="en-US" sz="2000" dirty="0" err="1">
                <a:latin typeface="+mj-lt"/>
              </a:rPr>
              <a:t>egestas</a:t>
            </a:r>
            <a:r>
              <a:rPr lang="en-US" sz="2000" dirty="0">
                <a:latin typeface="+mj-lt"/>
              </a:rPr>
              <a:t>. Ut </a:t>
            </a:r>
            <a:r>
              <a:rPr lang="en-US" sz="2000" dirty="0" err="1">
                <a:latin typeface="+mj-lt"/>
              </a:rPr>
              <a:t>commodo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efficitur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viverra</a:t>
            </a:r>
            <a:r>
              <a:rPr lang="en-US" sz="2000" dirty="0">
                <a:latin typeface="+mj-lt"/>
              </a:rPr>
              <a:t>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47EF73-0B3E-054F-BC70-CD001BD50689}"/>
              </a:ext>
            </a:extLst>
          </p:cNvPr>
          <p:cNvSpPr txBox="1">
            <a:spLocks/>
          </p:cNvSpPr>
          <p:nvPr/>
        </p:nvSpPr>
        <p:spPr>
          <a:xfrm>
            <a:off x="6096002" y="4586512"/>
            <a:ext cx="2198915" cy="1611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• Lorem ipsum dolor sit </a:t>
            </a:r>
          </a:p>
          <a:p>
            <a:r>
              <a:rPr lang="en-US" sz="1600" dirty="0"/>
              <a:t>• </a:t>
            </a:r>
            <a:r>
              <a:rPr lang="en-US" sz="1600" dirty="0" err="1"/>
              <a:t>amet</a:t>
            </a:r>
            <a:r>
              <a:rPr lang="en-US" sz="1600" dirty="0"/>
              <a:t> pharetra </a:t>
            </a:r>
            <a:r>
              <a:rPr lang="en-US" sz="1600" dirty="0" err="1"/>
              <a:t>enim</a:t>
            </a:r>
            <a:endParaRPr lang="en-US" sz="1600" dirty="0"/>
          </a:p>
          <a:p>
            <a:r>
              <a:rPr lang="en-US" sz="1600" dirty="0"/>
              <a:t>• </a:t>
            </a:r>
            <a:r>
              <a:rPr lang="en-US" sz="1600" dirty="0" err="1"/>
              <a:t>pellentesque</a:t>
            </a:r>
            <a:r>
              <a:rPr lang="en-US" sz="1600" dirty="0"/>
              <a:t> Nunc </a:t>
            </a:r>
          </a:p>
          <a:p>
            <a:r>
              <a:rPr lang="en-US" sz="1600" dirty="0"/>
              <a:t>• </a:t>
            </a:r>
            <a:r>
              <a:rPr lang="en-US" sz="1600" dirty="0" err="1"/>
              <a:t>iaculis</a:t>
            </a:r>
            <a:r>
              <a:rPr lang="en-US" sz="1600" dirty="0"/>
              <a:t> </a:t>
            </a:r>
            <a:r>
              <a:rPr lang="en-US" sz="1600" dirty="0" err="1"/>
              <a:t>metus</a:t>
            </a:r>
            <a:r>
              <a:rPr lang="en-US" sz="1600" dirty="0"/>
              <a:t> et </a:t>
            </a:r>
            <a:r>
              <a:rPr lang="en-US" sz="1600" dirty="0" err="1"/>
              <a:t>urna</a:t>
            </a:r>
            <a:endParaRPr lang="en-US" sz="1600" dirty="0"/>
          </a:p>
          <a:p>
            <a:r>
              <a:rPr lang="en-US" sz="1600" dirty="0"/>
              <a:t>• </a:t>
            </a:r>
            <a:r>
              <a:rPr lang="en-US" sz="1600" dirty="0" err="1"/>
              <a:t>commodo</a:t>
            </a:r>
            <a:r>
              <a:rPr lang="en-US" sz="1600" dirty="0"/>
              <a:t> maximus.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973F1C-3C7B-304C-9253-541FF06E9397}"/>
              </a:ext>
            </a:extLst>
          </p:cNvPr>
          <p:cNvSpPr txBox="1">
            <a:spLocks/>
          </p:cNvSpPr>
          <p:nvPr/>
        </p:nvSpPr>
        <p:spPr>
          <a:xfrm>
            <a:off x="8505373" y="4586512"/>
            <a:ext cx="2198915" cy="1611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• Lorem ipsum dolor sit </a:t>
            </a:r>
          </a:p>
          <a:p>
            <a:r>
              <a:rPr lang="en-US" sz="1600" dirty="0"/>
              <a:t>• </a:t>
            </a:r>
            <a:r>
              <a:rPr lang="en-US" sz="1600" dirty="0" err="1"/>
              <a:t>amet</a:t>
            </a:r>
            <a:r>
              <a:rPr lang="en-US" sz="1600" dirty="0"/>
              <a:t> pharetra </a:t>
            </a:r>
            <a:r>
              <a:rPr lang="en-US" sz="1600" dirty="0" err="1"/>
              <a:t>enim</a:t>
            </a:r>
            <a:endParaRPr lang="en-US" sz="1600" dirty="0"/>
          </a:p>
          <a:p>
            <a:r>
              <a:rPr lang="en-US" sz="1600" dirty="0"/>
              <a:t>• </a:t>
            </a:r>
            <a:r>
              <a:rPr lang="en-US" sz="1600" dirty="0" err="1"/>
              <a:t>pellentesque</a:t>
            </a:r>
            <a:r>
              <a:rPr lang="en-US" sz="1600" dirty="0"/>
              <a:t> Nunc </a:t>
            </a:r>
          </a:p>
          <a:p>
            <a:r>
              <a:rPr lang="en-US" sz="1600" dirty="0"/>
              <a:t>• </a:t>
            </a:r>
            <a:r>
              <a:rPr lang="en-US" sz="1600" dirty="0" err="1"/>
              <a:t>iaculis</a:t>
            </a:r>
            <a:r>
              <a:rPr lang="en-US" sz="1600" dirty="0"/>
              <a:t> </a:t>
            </a:r>
            <a:r>
              <a:rPr lang="en-US" sz="1600" dirty="0" err="1"/>
              <a:t>metus</a:t>
            </a:r>
            <a:r>
              <a:rPr lang="en-US" sz="1600" dirty="0"/>
              <a:t> et </a:t>
            </a:r>
            <a:r>
              <a:rPr lang="en-US" sz="1600" dirty="0" err="1"/>
              <a:t>urna</a:t>
            </a:r>
            <a:endParaRPr lang="en-US" sz="1600" dirty="0"/>
          </a:p>
          <a:p>
            <a:r>
              <a:rPr lang="en-US" sz="1600" dirty="0"/>
              <a:t>• </a:t>
            </a:r>
            <a:r>
              <a:rPr lang="en-US" sz="1600" dirty="0" err="1"/>
              <a:t>commodo</a:t>
            </a:r>
            <a:r>
              <a:rPr lang="en-US" sz="1600" dirty="0"/>
              <a:t> maximus. </a:t>
            </a:r>
          </a:p>
        </p:txBody>
      </p:sp>
    </p:spTree>
    <p:extLst>
      <p:ext uri="{BB962C8B-B14F-4D97-AF65-F5344CB8AC3E}">
        <p14:creationId xmlns:p14="http://schemas.microsoft.com/office/powerpoint/2010/main" val="365293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F6A753-32B2-624D-BAEC-0A4BFA011C12}"/>
              </a:ext>
            </a:extLst>
          </p:cNvPr>
          <p:cNvSpPr txBox="1">
            <a:spLocks/>
          </p:cNvSpPr>
          <p:nvPr/>
        </p:nvSpPr>
        <p:spPr>
          <a:xfrm>
            <a:off x="580572" y="740229"/>
            <a:ext cx="11016343" cy="1306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Here’s where your title would go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0126C12-F101-2E4F-9FED-4D4D873C4759}"/>
              </a:ext>
            </a:extLst>
          </p:cNvPr>
          <p:cNvSpPr txBox="1">
            <a:spLocks/>
          </p:cNvSpPr>
          <p:nvPr/>
        </p:nvSpPr>
        <p:spPr>
          <a:xfrm>
            <a:off x="1843314" y="2385332"/>
            <a:ext cx="3976914" cy="304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+mj-lt"/>
              </a:rPr>
              <a:t>Lorem ipsum dolor sit </a:t>
            </a:r>
            <a:r>
              <a:rPr lang="en-US" sz="1800" dirty="0" err="1">
                <a:latin typeface="+mj-lt"/>
              </a:rPr>
              <a:t>amet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consectetur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adipiscing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elit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Curabitur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nec</a:t>
            </a:r>
            <a:r>
              <a:rPr lang="en-US" sz="1800" dirty="0">
                <a:latin typeface="+mj-lt"/>
              </a:rPr>
              <a:t> semper </a:t>
            </a:r>
            <a:r>
              <a:rPr lang="en-US" sz="1800" dirty="0" err="1">
                <a:latin typeface="+mj-lt"/>
              </a:rPr>
              <a:t>erat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eget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lobortis</a:t>
            </a:r>
            <a:r>
              <a:rPr lang="en-US" sz="1800" dirty="0">
                <a:latin typeface="+mj-lt"/>
              </a:rPr>
              <a:t> libero. </a:t>
            </a:r>
            <a:r>
              <a:rPr lang="en-US" sz="1800" dirty="0" err="1">
                <a:latin typeface="+mj-lt"/>
              </a:rPr>
              <a:t>Phasellus</a:t>
            </a:r>
            <a:r>
              <a:rPr lang="en-US" sz="1800" dirty="0">
                <a:latin typeface="+mj-lt"/>
              </a:rPr>
              <a:t> dictum tempus </a:t>
            </a:r>
            <a:r>
              <a:rPr lang="en-US" sz="1800" dirty="0" err="1">
                <a:latin typeface="+mj-lt"/>
              </a:rPr>
              <a:t>egestas</a:t>
            </a:r>
            <a:r>
              <a:rPr lang="en-US" sz="1800" dirty="0">
                <a:latin typeface="+mj-lt"/>
              </a:rPr>
              <a:t>. Ut </a:t>
            </a:r>
            <a:r>
              <a:rPr lang="en-US" sz="1800" dirty="0" err="1">
                <a:latin typeface="+mj-lt"/>
              </a:rPr>
              <a:t>commodo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efficitur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viverra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Proin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euismod</a:t>
            </a:r>
            <a:r>
              <a:rPr lang="en-US" sz="1800" dirty="0">
                <a:latin typeface="+mj-lt"/>
              </a:rPr>
              <a:t> dolor </a:t>
            </a:r>
            <a:r>
              <a:rPr lang="en-US" sz="1800" dirty="0" err="1">
                <a:latin typeface="+mj-lt"/>
              </a:rPr>
              <a:t>sed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augue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faucibus</a:t>
            </a:r>
            <a:r>
              <a:rPr lang="en-US" sz="1800" dirty="0">
                <a:latin typeface="+mj-lt"/>
              </a:rPr>
              <a:t>, sit </a:t>
            </a:r>
            <a:r>
              <a:rPr lang="en-US" sz="1800" dirty="0" err="1">
                <a:latin typeface="+mj-lt"/>
              </a:rPr>
              <a:t>amet</a:t>
            </a:r>
            <a:r>
              <a:rPr lang="en-US" sz="1800" dirty="0">
                <a:latin typeface="+mj-lt"/>
              </a:rPr>
              <a:t> pharetra </a:t>
            </a:r>
            <a:r>
              <a:rPr lang="en-US" sz="1800" dirty="0" err="1">
                <a:latin typeface="+mj-lt"/>
              </a:rPr>
              <a:t>enim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pellentesque</a:t>
            </a:r>
            <a:r>
              <a:rPr lang="en-US" sz="1800" dirty="0">
                <a:latin typeface="+mj-lt"/>
              </a:rPr>
              <a:t>. Nunc </a:t>
            </a:r>
            <a:r>
              <a:rPr lang="en-US" sz="1800" dirty="0" err="1">
                <a:latin typeface="+mj-lt"/>
              </a:rPr>
              <a:t>iaculis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metus</a:t>
            </a:r>
            <a:r>
              <a:rPr lang="en-US" sz="1800" dirty="0">
                <a:latin typeface="+mj-lt"/>
              </a:rPr>
              <a:t> et </a:t>
            </a:r>
            <a:r>
              <a:rPr lang="en-US" sz="1800" dirty="0" err="1">
                <a:latin typeface="+mj-lt"/>
              </a:rPr>
              <a:t>urna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commodo</a:t>
            </a:r>
            <a:r>
              <a:rPr lang="en-US" sz="1800" dirty="0">
                <a:latin typeface="+mj-lt"/>
              </a:rPr>
              <a:t> maximus. Z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0562167-955A-B142-A4F8-987C054CA471}"/>
              </a:ext>
            </a:extLst>
          </p:cNvPr>
          <p:cNvSpPr txBox="1">
            <a:spLocks/>
          </p:cNvSpPr>
          <p:nvPr/>
        </p:nvSpPr>
        <p:spPr>
          <a:xfrm>
            <a:off x="6415314" y="2385332"/>
            <a:ext cx="3976914" cy="304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+mj-lt"/>
              </a:rPr>
              <a:t>Lorem ipsum dolor sit </a:t>
            </a:r>
            <a:r>
              <a:rPr lang="en-US" sz="1800" dirty="0" err="1">
                <a:latin typeface="+mj-lt"/>
              </a:rPr>
              <a:t>amet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consectetur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adipiscing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elit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Curabitur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nec</a:t>
            </a:r>
            <a:r>
              <a:rPr lang="en-US" sz="1800" dirty="0">
                <a:latin typeface="+mj-lt"/>
              </a:rPr>
              <a:t> semper </a:t>
            </a:r>
            <a:r>
              <a:rPr lang="en-US" sz="1800" dirty="0" err="1">
                <a:latin typeface="+mj-lt"/>
              </a:rPr>
              <a:t>erat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eget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lobortis</a:t>
            </a:r>
            <a:r>
              <a:rPr lang="en-US" sz="1800" dirty="0">
                <a:latin typeface="+mj-lt"/>
              </a:rPr>
              <a:t> libero. </a:t>
            </a:r>
            <a:r>
              <a:rPr lang="en-US" sz="1800" dirty="0" err="1">
                <a:latin typeface="+mj-lt"/>
              </a:rPr>
              <a:t>Phasellus</a:t>
            </a:r>
            <a:r>
              <a:rPr lang="en-US" sz="1800" dirty="0">
                <a:latin typeface="+mj-lt"/>
              </a:rPr>
              <a:t> dictum tempus </a:t>
            </a:r>
            <a:r>
              <a:rPr lang="en-US" sz="1800" dirty="0" err="1">
                <a:latin typeface="+mj-lt"/>
              </a:rPr>
              <a:t>egestas</a:t>
            </a:r>
            <a:r>
              <a:rPr lang="en-US" sz="1800" dirty="0">
                <a:latin typeface="+mj-lt"/>
              </a:rPr>
              <a:t>. Ut </a:t>
            </a:r>
            <a:r>
              <a:rPr lang="en-US" sz="1800" dirty="0" err="1">
                <a:latin typeface="+mj-lt"/>
              </a:rPr>
              <a:t>commodo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efficitur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viverra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Proin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euismod</a:t>
            </a:r>
            <a:r>
              <a:rPr lang="en-US" sz="1800" dirty="0">
                <a:latin typeface="+mj-lt"/>
              </a:rPr>
              <a:t> dolor </a:t>
            </a:r>
            <a:r>
              <a:rPr lang="en-US" sz="1800" dirty="0" err="1">
                <a:latin typeface="+mj-lt"/>
              </a:rPr>
              <a:t>sed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augue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faucibus</a:t>
            </a:r>
            <a:r>
              <a:rPr lang="en-US" sz="1800" dirty="0">
                <a:latin typeface="+mj-lt"/>
              </a:rPr>
              <a:t>, sit </a:t>
            </a:r>
            <a:r>
              <a:rPr lang="en-US" sz="1800" dirty="0" err="1">
                <a:latin typeface="+mj-lt"/>
              </a:rPr>
              <a:t>amet</a:t>
            </a:r>
            <a:r>
              <a:rPr lang="en-US" sz="1800" dirty="0">
                <a:latin typeface="+mj-lt"/>
              </a:rPr>
              <a:t> pharetra </a:t>
            </a:r>
            <a:r>
              <a:rPr lang="en-US" sz="1800" dirty="0" err="1">
                <a:latin typeface="+mj-lt"/>
              </a:rPr>
              <a:t>enim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pellentesque</a:t>
            </a:r>
            <a:r>
              <a:rPr lang="en-US" sz="1800" dirty="0">
                <a:latin typeface="+mj-lt"/>
              </a:rPr>
              <a:t>. Nunc </a:t>
            </a:r>
            <a:r>
              <a:rPr lang="en-US" sz="1800" dirty="0" err="1">
                <a:latin typeface="+mj-lt"/>
              </a:rPr>
              <a:t>iaculis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metus</a:t>
            </a:r>
            <a:r>
              <a:rPr lang="en-US" sz="1800" dirty="0">
                <a:latin typeface="+mj-lt"/>
              </a:rPr>
              <a:t> et </a:t>
            </a:r>
            <a:r>
              <a:rPr lang="en-US" sz="1800" dirty="0" err="1">
                <a:latin typeface="+mj-lt"/>
              </a:rPr>
              <a:t>urna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commodo</a:t>
            </a:r>
            <a:r>
              <a:rPr lang="en-US" sz="1800" dirty="0">
                <a:latin typeface="+mj-lt"/>
              </a:rPr>
              <a:t> maximus. Z</a:t>
            </a:r>
          </a:p>
        </p:txBody>
      </p:sp>
    </p:spTree>
    <p:extLst>
      <p:ext uri="{BB962C8B-B14F-4D97-AF65-F5344CB8AC3E}">
        <p14:creationId xmlns:p14="http://schemas.microsoft.com/office/powerpoint/2010/main" val="428244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B01681-191E-C64F-8FD5-1AF77E203A81}"/>
              </a:ext>
            </a:extLst>
          </p:cNvPr>
          <p:cNvSpPr txBox="1">
            <a:spLocks/>
          </p:cNvSpPr>
          <p:nvPr/>
        </p:nvSpPr>
        <p:spPr>
          <a:xfrm>
            <a:off x="325066" y="1016274"/>
            <a:ext cx="8548914" cy="1306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Here’s where your title would go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0AEA4E3-89F1-8F48-BD93-C21D04983429}"/>
              </a:ext>
            </a:extLst>
          </p:cNvPr>
          <p:cNvSpPr txBox="1">
            <a:spLocks/>
          </p:cNvSpPr>
          <p:nvPr/>
        </p:nvSpPr>
        <p:spPr>
          <a:xfrm>
            <a:off x="894408" y="2665818"/>
            <a:ext cx="3211765" cy="304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+mj-lt"/>
              </a:rPr>
              <a:t>Lorem ipsum dolor sit </a:t>
            </a:r>
            <a:r>
              <a:rPr lang="en-US" sz="1800" dirty="0" err="1">
                <a:latin typeface="+mj-lt"/>
              </a:rPr>
              <a:t>amet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consectetur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adipiscing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elit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Curabitur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nec</a:t>
            </a:r>
            <a:r>
              <a:rPr lang="en-US" sz="1800" dirty="0">
                <a:latin typeface="+mj-lt"/>
              </a:rPr>
              <a:t> semper </a:t>
            </a:r>
            <a:r>
              <a:rPr lang="en-US" sz="1800" dirty="0" err="1">
                <a:latin typeface="+mj-lt"/>
              </a:rPr>
              <a:t>erat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eget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lobortis</a:t>
            </a:r>
            <a:r>
              <a:rPr lang="en-US" sz="1800" dirty="0">
                <a:latin typeface="+mj-lt"/>
              </a:rPr>
              <a:t> libero. </a:t>
            </a:r>
            <a:r>
              <a:rPr lang="en-US" sz="1800" dirty="0" err="1">
                <a:latin typeface="+mj-lt"/>
              </a:rPr>
              <a:t>Phasellus</a:t>
            </a:r>
            <a:r>
              <a:rPr lang="en-US" sz="1800" dirty="0">
                <a:latin typeface="+mj-lt"/>
              </a:rPr>
              <a:t> dictum tempus </a:t>
            </a:r>
            <a:r>
              <a:rPr lang="en-US" sz="1800" dirty="0" err="1">
                <a:latin typeface="+mj-lt"/>
              </a:rPr>
              <a:t>egestas</a:t>
            </a:r>
            <a:r>
              <a:rPr lang="en-US" sz="1800" dirty="0">
                <a:latin typeface="+mj-lt"/>
              </a:rPr>
              <a:t>. Ut </a:t>
            </a:r>
            <a:r>
              <a:rPr lang="en-US" sz="1800" dirty="0" err="1">
                <a:latin typeface="+mj-lt"/>
              </a:rPr>
              <a:t>commodo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efficitur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viverra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Proin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euismod</a:t>
            </a:r>
            <a:r>
              <a:rPr lang="en-US" sz="1800" dirty="0">
                <a:latin typeface="+mj-lt"/>
              </a:rPr>
              <a:t> dolor </a:t>
            </a:r>
            <a:r>
              <a:rPr lang="en-US" sz="1800" dirty="0" err="1">
                <a:latin typeface="+mj-lt"/>
              </a:rPr>
              <a:t>sed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augue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faucibus</a:t>
            </a:r>
            <a:r>
              <a:rPr lang="en-US" sz="1800" dirty="0">
                <a:latin typeface="+mj-lt"/>
              </a:rPr>
              <a:t>, sit </a:t>
            </a:r>
            <a:r>
              <a:rPr lang="en-US" sz="1800" dirty="0" err="1">
                <a:latin typeface="+mj-lt"/>
              </a:rPr>
              <a:t>amet</a:t>
            </a:r>
            <a:r>
              <a:rPr lang="en-US" sz="1800" dirty="0">
                <a:latin typeface="+mj-lt"/>
              </a:rPr>
              <a:t> pharetra </a:t>
            </a:r>
            <a:r>
              <a:rPr lang="en-US" sz="1800" dirty="0" err="1">
                <a:latin typeface="+mj-lt"/>
              </a:rPr>
              <a:t>enim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pellentesque</a:t>
            </a:r>
            <a:r>
              <a:rPr lang="en-US" sz="1800" dirty="0">
                <a:latin typeface="+mj-lt"/>
              </a:rPr>
              <a:t>. Nunc </a:t>
            </a:r>
            <a:r>
              <a:rPr lang="en-US" sz="1800" dirty="0" err="1">
                <a:latin typeface="+mj-lt"/>
              </a:rPr>
              <a:t>iaculis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metus</a:t>
            </a:r>
            <a:r>
              <a:rPr lang="en-US" sz="1800" dirty="0">
                <a:latin typeface="+mj-lt"/>
              </a:rPr>
              <a:t> et </a:t>
            </a:r>
            <a:r>
              <a:rPr lang="en-US" sz="1800" dirty="0" err="1">
                <a:latin typeface="+mj-lt"/>
              </a:rPr>
              <a:t>urna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commodo</a:t>
            </a:r>
            <a:r>
              <a:rPr lang="en-US" sz="1800" dirty="0">
                <a:latin typeface="+mj-lt"/>
              </a:rPr>
              <a:t> maximus. Z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792FE1-9FA3-7F48-ACA6-DB33113C099E}"/>
              </a:ext>
            </a:extLst>
          </p:cNvPr>
          <p:cNvSpPr txBox="1">
            <a:spLocks/>
          </p:cNvSpPr>
          <p:nvPr/>
        </p:nvSpPr>
        <p:spPr>
          <a:xfrm>
            <a:off x="4465745" y="2665818"/>
            <a:ext cx="3021984" cy="304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+mj-lt"/>
              </a:rPr>
              <a:t>Lorem ipsum dolor sit </a:t>
            </a:r>
            <a:r>
              <a:rPr lang="en-US" sz="1800" dirty="0" err="1">
                <a:latin typeface="+mj-lt"/>
              </a:rPr>
              <a:t>amet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consectetur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adipiscing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elit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Curabitur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nec</a:t>
            </a:r>
            <a:r>
              <a:rPr lang="en-US" sz="1800" dirty="0">
                <a:latin typeface="+mj-lt"/>
              </a:rPr>
              <a:t> semper </a:t>
            </a:r>
            <a:r>
              <a:rPr lang="en-US" sz="1800" dirty="0" err="1">
                <a:latin typeface="+mj-lt"/>
              </a:rPr>
              <a:t>erat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eget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lobortis</a:t>
            </a:r>
            <a:r>
              <a:rPr lang="en-US" sz="1800" dirty="0">
                <a:latin typeface="+mj-lt"/>
              </a:rPr>
              <a:t> libero. </a:t>
            </a:r>
            <a:r>
              <a:rPr lang="en-US" sz="1800" dirty="0" err="1">
                <a:latin typeface="+mj-lt"/>
              </a:rPr>
              <a:t>Phasellus</a:t>
            </a:r>
            <a:r>
              <a:rPr lang="en-US" sz="1800" dirty="0">
                <a:latin typeface="+mj-lt"/>
              </a:rPr>
              <a:t> dictum tempus </a:t>
            </a:r>
            <a:r>
              <a:rPr lang="en-US" sz="1800" dirty="0" err="1">
                <a:latin typeface="+mj-lt"/>
              </a:rPr>
              <a:t>egestas</a:t>
            </a:r>
            <a:r>
              <a:rPr lang="en-US" sz="1800" dirty="0">
                <a:latin typeface="+mj-lt"/>
              </a:rPr>
              <a:t>. Ut </a:t>
            </a:r>
            <a:r>
              <a:rPr lang="en-US" sz="1800" dirty="0" err="1">
                <a:latin typeface="+mj-lt"/>
              </a:rPr>
              <a:t>commodo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efficitur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viverra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Proin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euismod</a:t>
            </a:r>
            <a:r>
              <a:rPr lang="en-US" sz="1800" dirty="0">
                <a:latin typeface="+mj-lt"/>
              </a:rPr>
              <a:t> dolor </a:t>
            </a:r>
            <a:r>
              <a:rPr lang="en-US" sz="1800" dirty="0" err="1">
                <a:latin typeface="+mj-lt"/>
              </a:rPr>
              <a:t>sed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augue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faucibus</a:t>
            </a:r>
            <a:r>
              <a:rPr lang="en-US" sz="1800" dirty="0">
                <a:latin typeface="+mj-lt"/>
              </a:rPr>
              <a:t>, sit </a:t>
            </a:r>
            <a:r>
              <a:rPr lang="en-US" sz="1800" dirty="0" err="1">
                <a:latin typeface="+mj-lt"/>
              </a:rPr>
              <a:t>amet</a:t>
            </a:r>
            <a:r>
              <a:rPr lang="en-US" sz="1800" dirty="0">
                <a:latin typeface="+mj-lt"/>
              </a:rPr>
              <a:t> pharetra </a:t>
            </a:r>
            <a:r>
              <a:rPr lang="en-US" sz="1800" dirty="0" err="1">
                <a:latin typeface="+mj-lt"/>
              </a:rPr>
              <a:t>enim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pellentesque</a:t>
            </a:r>
            <a:r>
              <a:rPr lang="en-US" sz="1800" dirty="0">
                <a:latin typeface="+mj-lt"/>
              </a:rPr>
              <a:t>. Nunc </a:t>
            </a:r>
            <a:r>
              <a:rPr lang="en-US" sz="1800" dirty="0" err="1">
                <a:latin typeface="+mj-lt"/>
              </a:rPr>
              <a:t>iaculis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metus</a:t>
            </a:r>
            <a:r>
              <a:rPr lang="en-US" sz="1800" dirty="0">
                <a:latin typeface="+mj-lt"/>
              </a:rPr>
              <a:t> et </a:t>
            </a:r>
            <a:r>
              <a:rPr lang="en-US" sz="1800" dirty="0" err="1">
                <a:latin typeface="+mj-lt"/>
              </a:rPr>
              <a:t>urna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commodo</a:t>
            </a:r>
            <a:r>
              <a:rPr lang="en-US" sz="1800" dirty="0">
                <a:latin typeface="+mj-lt"/>
              </a:rPr>
              <a:t> maximus. Z</a:t>
            </a:r>
          </a:p>
        </p:txBody>
      </p:sp>
    </p:spTree>
    <p:extLst>
      <p:ext uri="{BB962C8B-B14F-4D97-AF65-F5344CB8AC3E}">
        <p14:creationId xmlns:p14="http://schemas.microsoft.com/office/powerpoint/2010/main" val="307165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70C00B-4156-1144-98BF-EA92FCCFA542}"/>
              </a:ext>
            </a:extLst>
          </p:cNvPr>
          <p:cNvSpPr txBox="1">
            <a:spLocks/>
          </p:cNvSpPr>
          <p:nvPr/>
        </p:nvSpPr>
        <p:spPr>
          <a:xfrm>
            <a:off x="0" y="799046"/>
            <a:ext cx="8771467" cy="1190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Here’s where your title would go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E76FAC-B6BB-2347-9420-8401135CFC70}"/>
              </a:ext>
            </a:extLst>
          </p:cNvPr>
          <p:cNvSpPr txBox="1">
            <a:spLocks/>
          </p:cNvSpPr>
          <p:nvPr/>
        </p:nvSpPr>
        <p:spPr>
          <a:xfrm>
            <a:off x="1127340" y="3107911"/>
            <a:ext cx="3193143" cy="293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• Lorem ipsum dolor sit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amet</a:t>
            </a:r>
            <a:r>
              <a:rPr lang="en-US" sz="2400" dirty="0"/>
              <a:t> pharetra </a:t>
            </a:r>
            <a:r>
              <a:rPr lang="en-US" sz="2400" dirty="0" err="1"/>
              <a:t>enim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pellentesque</a:t>
            </a:r>
            <a:r>
              <a:rPr lang="en-US" sz="2400" dirty="0"/>
              <a:t> Nunc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metus</a:t>
            </a:r>
            <a:r>
              <a:rPr lang="en-US" sz="2400" dirty="0"/>
              <a:t> et </a:t>
            </a:r>
            <a:r>
              <a:rPr lang="en-US" sz="2400" dirty="0" err="1"/>
              <a:t>urna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commodo</a:t>
            </a:r>
            <a:r>
              <a:rPr lang="en-US" sz="2400" dirty="0"/>
              <a:t> maximus.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C4E95D-1BBB-6F47-A2B4-E0D4A6B8DB0F}"/>
              </a:ext>
            </a:extLst>
          </p:cNvPr>
          <p:cNvSpPr txBox="1">
            <a:spLocks/>
          </p:cNvSpPr>
          <p:nvPr/>
        </p:nvSpPr>
        <p:spPr>
          <a:xfrm>
            <a:off x="4755912" y="3107911"/>
            <a:ext cx="3193143" cy="293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• Lorem ipsum dolor sit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amet</a:t>
            </a:r>
            <a:r>
              <a:rPr lang="en-US" sz="2400" dirty="0"/>
              <a:t> pharetra </a:t>
            </a:r>
            <a:r>
              <a:rPr lang="en-US" sz="2400" dirty="0" err="1"/>
              <a:t>enim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pellentesque</a:t>
            </a:r>
            <a:r>
              <a:rPr lang="en-US" sz="2400" dirty="0"/>
              <a:t> Nunc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metus</a:t>
            </a:r>
            <a:r>
              <a:rPr lang="en-US" sz="2400" dirty="0"/>
              <a:t> et </a:t>
            </a:r>
            <a:r>
              <a:rPr lang="en-US" sz="2400" dirty="0" err="1"/>
              <a:t>urna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commodo</a:t>
            </a:r>
            <a:r>
              <a:rPr lang="en-US" sz="2400" dirty="0"/>
              <a:t> maximus.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C125726-4EB0-E747-908B-F04164E6BE7C}"/>
              </a:ext>
            </a:extLst>
          </p:cNvPr>
          <p:cNvSpPr txBox="1">
            <a:spLocks/>
          </p:cNvSpPr>
          <p:nvPr/>
        </p:nvSpPr>
        <p:spPr>
          <a:xfrm>
            <a:off x="1127340" y="2171270"/>
            <a:ext cx="6541041" cy="93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+mj-lt"/>
              </a:rPr>
              <a:t>Lorem ipsum dolor sit </a:t>
            </a:r>
            <a:r>
              <a:rPr lang="en-US" sz="2000" dirty="0" err="1">
                <a:latin typeface="+mj-lt"/>
              </a:rPr>
              <a:t>amet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consectetur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adipiscing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elit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Curabitur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nec</a:t>
            </a:r>
            <a:r>
              <a:rPr lang="en-US" sz="2000" dirty="0">
                <a:latin typeface="+mj-lt"/>
              </a:rPr>
              <a:t> semper </a:t>
            </a:r>
            <a:r>
              <a:rPr lang="en-US" sz="2000" dirty="0" err="1">
                <a:latin typeface="+mj-lt"/>
              </a:rPr>
              <a:t>erat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eget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lobortis</a:t>
            </a:r>
            <a:r>
              <a:rPr lang="en-US" sz="2000" dirty="0">
                <a:latin typeface="+mj-lt"/>
              </a:rPr>
              <a:t> libero. </a:t>
            </a:r>
            <a:r>
              <a:rPr lang="en-US" sz="2000" dirty="0" err="1">
                <a:latin typeface="+mj-lt"/>
              </a:rPr>
              <a:t>Phasellus</a:t>
            </a:r>
            <a:r>
              <a:rPr lang="en-US" sz="2000" dirty="0">
                <a:latin typeface="+mj-lt"/>
              </a:rPr>
              <a:t> dictum tempus </a:t>
            </a:r>
            <a:r>
              <a:rPr lang="en-US" sz="2000" dirty="0" err="1">
                <a:latin typeface="+mj-lt"/>
              </a:rPr>
              <a:t>egestas</a:t>
            </a:r>
            <a:r>
              <a:rPr lang="en-US" sz="2000" dirty="0">
                <a:latin typeface="+mj-lt"/>
              </a:rPr>
              <a:t>. Ut </a:t>
            </a:r>
            <a:r>
              <a:rPr lang="en-US" sz="2000" dirty="0" err="1">
                <a:latin typeface="+mj-lt"/>
              </a:rPr>
              <a:t>commodo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efficitur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viverra</a:t>
            </a:r>
            <a:r>
              <a:rPr lang="en-US" sz="20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491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F84A72-7623-B043-BD6B-5F9C6CABC051}"/>
              </a:ext>
            </a:extLst>
          </p:cNvPr>
          <p:cNvSpPr txBox="1">
            <a:spLocks/>
          </p:cNvSpPr>
          <p:nvPr/>
        </p:nvSpPr>
        <p:spPr>
          <a:xfrm>
            <a:off x="609600" y="885371"/>
            <a:ext cx="7866743" cy="986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Here’s where your title would go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05D15C-83F2-D540-8E9C-71E70C977707}"/>
              </a:ext>
            </a:extLst>
          </p:cNvPr>
          <p:cNvSpPr txBox="1">
            <a:spLocks/>
          </p:cNvSpPr>
          <p:nvPr/>
        </p:nvSpPr>
        <p:spPr>
          <a:xfrm>
            <a:off x="406399" y="1611086"/>
            <a:ext cx="7866743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SUBTITLE ALWAYS GOES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DBF85B-BE36-AD42-ABCE-A8BB032945D0}"/>
              </a:ext>
            </a:extLst>
          </p:cNvPr>
          <p:cNvSpPr txBox="1">
            <a:spLocks/>
          </p:cNvSpPr>
          <p:nvPr/>
        </p:nvSpPr>
        <p:spPr>
          <a:xfrm>
            <a:off x="2220686" y="2394858"/>
            <a:ext cx="3193143" cy="293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• Lorem ipsum dolor sit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amet</a:t>
            </a:r>
            <a:r>
              <a:rPr lang="en-US" sz="2400" dirty="0"/>
              <a:t> pharetra </a:t>
            </a:r>
            <a:r>
              <a:rPr lang="en-US" sz="2400" dirty="0" err="1"/>
              <a:t>enim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pellentesque</a:t>
            </a:r>
            <a:r>
              <a:rPr lang="en-US" sz="2400" dirty="0"/>
              <a:t> Nunc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metus</a:t>
            </a:r>
            <a:r>
              <a:rPr lang="en-US" sz="2400" dirty="0"/>
              <a:t> et </a:t>
            </a:r>
            <a:r>
              <a:rPr lang="en-US" sz="2400" dirty="0" err="1"/>
              <a:t>urna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commodo</a:t>
            </a:r>
            <a:r>
              <a:rPr lang="en-US" sz="2400" dirty="0"/>
              <a:t> maximus. </a:t>
            </a:r>
          </a:p>
        </p:txBody>
      </p:sp>
    </p:spTree>
    <p:extLst>
      <p:ext uri="{BB962C8B-B14F-4D97-AF65-F5344CB8AC3E}">
        <p14:creationId xmlns:p14="http://schemas.microsoft.com/office/powerpoint/2010/main" val="4249322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595</Words>
  <Application>Microsoft Macintosh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dpblume@gmail.com</dc:creator>
  <cp:lastModifiedBy>dpblume@gmail.com</cp:lastModifiedBy>
  <cp:revision>17</cp:revision>
  <dcterms:created xsi:type="dcterms:W3CDTF">2020-08-25T12:08:29Z</dcterms:created>
  <dcterms:modified xsi:type="dcterms:W3CDTF">2020-08-25T21:29:58Z</dcterms:modified>
</cp:coreProperties>
</file>